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2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1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8AAC655-9D55-40E2-A455-D6B1B2DE1774}" type="datetimeFigureOut">
              <a:rPr lang="en-US" smtClean="0"/>
              <a:t>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6319CCF-15F9-400A-8D24-3A131B1BD29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2013-2014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771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/>
              <a:t>2014</a:t>
            </a:r>
          </a:p>
          <a:p>
            <a:pPr marL="0" indent="0" algn="ctr">
              <a:buNone/>
            </a:pPr>
            <a:r>
              <a:rPr lang="en-US" sz="7200" dirty="0" smtClean="0"/>
              <a:t>OLOV Student Elections!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6045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Councillor</a:t>
            </a:r>
            <a:r>
              <a:rPr lang="en-US" dirty="0" smtClean="0"/>
              <a:t> </a:t>
            </a:r>
            <a:r>
              <a:rPr lang="en-US" dirty="0" smtClean="0"/>
              <a:t>Nominations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Interested persons must fill out the nomination form</a:t>
            </a:r>
            <a:endParaRPr lang="en-US" sz="3200" dirty="0" smtClean="0"/>
          </a:p>
          <a:p>
            <a:r>
              <a:rPr lang="en-US" sz="3200" dirty="0" smtClean="0"/>
              <a:t>There </a:t>
            </a:r>
            <a:r>
              <a:rPr lang="en-US" sz="3200" dirty="0" smtClean="0"/>
              <a:t>will be</a:t>
            </a:r>
            <a:r>
              <a:rPr lang="en-US" sz="3200" dirty="0" smtClean="0"/>
              <a:t> </a:t>
            </a:r>
            <a:r>
              <a:rPr lang="en-US" sz="3200" dirty="0" smtClean="0"/>
              <a:t>2 positions for councilors</a:t>
            </a:r>
            <a:r>
              <a:rPr lang="en-US" sz="3200" dirty="0" smtClean="0"/>
              <a:t>.(</a:t>
            </a:r>
            <a:r>
              <a:rPr lang="en-US" sz="3200" dirty="0" err="1" smtClean="0"/>
              <a:t>Div</a:t>
            </a:r>
            <a:r>
              <a:rPr lang="en-US" sz="3200" dirty="0" smtClean="0"/>
              <a:t> 1 &amp; </a:t>
            </a:r>
            <a:r>
              <a:rPr lang="en-US" sz="3200" dirty="0" err="1" smtClean="0"/>
              <a:t>Div</a:t>
            </a:r>
            <a:r>
              <a:rPr lang="en-US" sz="3200" dirty="0" smtClean="0"/>
              <a:t> 2)</a:t>
            </a:r>
            <a:endParaRPr lang="en-US" sz="3200" dirty="0" smtClean="0"/>
          </a:p>
          <a:p>
            <a:r>
              <a:rPr lang="en-US" sz="3200" dirty="0" smtClean="0"/>
              <a:t>The nominees must get </a:t>
            </a:r>
            <a:r>
              <a:rPr lang="en-US" sz="3200" dirty="0" smtClean="0"/>
              <a:t>5 signatures from eligible voters </a:t>
            </a:r>
            <a:r>
              <a:rPr lang="en-US" sz="3200" dirty="0" smtClean="0"/>
              <a:t>each and pay a fee of 10 </a:t>
            </a:r>
            <a:r>
              <a:rPr lang="en-US" sz="3200" dirty="0" smtClean="0"/>
              <a:t>coupons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9411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 Mayoral</a:t>
            </a:r>
            <a:r>
              <a:rPr lang="en-US" dirty="0" smtClean="0"/>
              <a:t> </a:t>
            </a:r>
            <a:r>
              <a:rPr lang="en-US" dirty="0" smtClean="0"/>
              <a:t>Nominations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Interested persons must fill out the nomination form</a:t>
            </a:r>
            <a:endParaRPr lang="en-US" sz="3200" dirty="0" smtClean="0"/>
          </a:p>
          <a:p>
            <a:r>
              <a:rPr lang="en-US" sz="3200" dirty="0" smtClean="0"/>
              <a:t>There </a:t>
            </a:r>
            <a:r>
              <a:rPr lang="en-US" sz="3200" dirty="0" smtClean="0"/>
              <a:t>will be</a:t>
            </a:r>
            <a:r>
              <a:rPr lang="en-US" sz="3200" dirty="0" smtClean="0"/>
              <a:t> </a:t>
            </a:r>
            <a:r>
              <a:rPr lang="en-US" sz="3200" dirty="0"/>
              <a:t>1</a:t>
            </a:r>
            <a:r>
              <a:rPr lang="en-US" sz="3200" dirty="0" smtClean="0"/>
              <a:t> position </a:t>
            </a:r>
            <a:r>
              <a:rPr lang="en-US" sz="3200" dirty="0" smtClean="0"/>
              <a:t>for </a:t>
            </a:r>
            <a:r>
              <a:rPr lang="en-US" sz="3200" dirty="0" smtClean="0"/>
              <a:t>Mayor</a:t>
            </a:r>
            <a:r>
              <a:rPr lang="en-US" sz="3200" dirty="0" smtClean="0"/>
              <a:t>.(Representing the entire school)</a:t>
            </a:r>
            <a:endParaRPr lang="en-US" sz="3200" dirty="0" smtClean="0"/>
          </a:p>
          <a:p>
            <a:r>
              <a:rPr lang="en-US" sz="3200" dirty="0" smtClean="0"/>
              <a:t>The nominees must get </a:t>
            </a:r>
            <a:r>
              <a:rPr lang="en-US" sz="3200" dirty="0" smtClean="0"/>
              <a:t>10</a:t>
            </a:r>
            <a:r>
              <a:rPr lang="en-US" sz="3200" dirty="0" smtClean="0"/>
              <a:t> signatures from eligible voters </a:t>
            </a:r>
            <a:r>
              <a:rPr lang="en-US" sz="3200" dirty="0" smtClean="0"/>
              <a:t>each and pay a fee of </a:t>
            </a:r>
            <a:r>
              <a:rPr lang="en-US" sz="3200" dirty="0" smtClean="0"/>
              <a:t>20</a:t>
            </a:r>
            <a:r>
              <a:rPr lang="en-US" sz="3200" dirty="0" smtClean="0"/>
              <a:t> coupons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4187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3-Campagaining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Now I am nominated-what do I do?</a:t>
            </a:r>
          </a:p>
          <a:p>
            <a:r>
              <a:rPr lang="en-US" sz="3200" dirty="0" smtClean="0"/>
              <a:t>You need a campaign </a:t>
            </a:r>
            <a:r>
              <a:rPr lang="en-US" sz="3200" dirty="0" smtClean="0"/>
              <a:t>committee. </a:t>
            </a:r>
            <a:r>
              <a:rPr lang="en-US" sz="3200" dirty="0"/>
              <a:t>A</a:t>
            </a:r>
            <a:r>
              <a:rPr lang="en-US" sz="3200" dirty="0" smtClean="0"/>
              <a:t> </a:t>
            </a:r>
            <a:r>
              <a:rPr lang="en-US" sz="3200" dirty="0" smtClean="0"/>
              <a:t>group of people who will support &amp; help </a:t>
            </a:r>
            <a:r>
              <a:rPr lang="en-US" sz="3200" dirty="0" smtClean="0"/>
              <a:t>you</a:t>
            </a:r>
            <a:endParaRPr lang="en-US" sz="3200" dirty="0" smtClean="0"/>
          </a:p>
          <a:p>
            <a:r>
              <a:rPr lang="en-US" sz="3200" dirty="0" smtClean="0"/>
              <a:t>Together you need to decide what you will do for the </a:t>
            </a:r>
            <a:r>
              <a:rPr lang="en-US" sz="3200" dirty="0" smtClean="0"/>
              <a:t>classrooms/</a:t>
            </a:r>
            <a:r>
              <a:rPr lang="en-US" sz="3200" dirty="0" smtClean="0"/>
              <a:t>school</a:t>
            </a:r>
          </a:p>
          <a:p>
            <a:r>
              <a:rPr lang="en-US" sz="3200" dirty="0" smtClean="0"/>
              <a:t>Along with your campaign committee you will prepare </a:t>
            </a:r>
            <a:r>
              <a:rPr lang="en-US" sz="3200" dirty="0" smtClean="0"/>
              <a:t>posters, leaflets, and get the word out about why people should vote for </a:t>
            </a:r>
            <a:r>
              <a:rPr lang="en-US" sz="3200" dirty="0" smtClean="0"/>
              <a:t>you!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511409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Posters due by January 10</a:t>
            </a:r>
            <a:r>
              <a:rPr lang="en-US" baseline="30000" dirty="0" smtClean="0"/>
              <a:t>th</a:t>
            </a:r>
            <a:r>
              <a:rPr lang="en-US" dirty="0" smtClean="0"/>
              <a:t>, 2014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Headshot with position and slogan</a:t>
            </a:r>
          </a:p>
          <a:p>
            <a:pPr>
              <a:buFont typeface="Arial"/>
              <a:buChar char="•"/>
            </a:pPr>
            <a:r>
              <a:rPr lang="en-US" dirty="0" smtClean="0"/>
              <a:t>Public Address </a:t>
            </a:r>
            <a:r>
              <a:rPr lang="en-US" dirty="0"/>
              <a:t>January 23</a:t>
            </a:r>
            <a:r>
              <a:rPr lang="en-US" baseline="30000" dirty="0"/>
              <a:t>rd</a:t>
            </a:r>
            <a:r>
              <a:rPr lang="en-US" dirty="0"/>
              <a:t>, </a:t>
            </a:r>
            <a:r>
              <a:rPr lang="en-US" dirty="0" smtClean="0"/>
              <a:t>2014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Formal speech outlining platform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/>
              <a:t>Election </a:t>
            </a:r>
            <a:r>
              <a:rPr lang="en-US" dirty="0" smtClean="0"/>
              <a:t>day will be January </a:t>
            </a:r>
            <a:r>
              <a:rPr lang="en-US" dirty="0" smtClean="0"/>
              <a:t>30</a:t>
            </a:r>
            <a:r>
              <a:rPr lang="en-US" baseline="30000" dirty="0" smtClean="0"/>
              <a:t>th</a:t>
            </a:r>
            <a:r>
              <a:rPr lang="en-US" dirty="0" smtClean="0"/>
              <a:t>, </a:t>
            </a:r>
            <a:r>
              <a:rPr lang="en-US" dirty="0" smtClean="0"/>
              <a:t>2014</a:t>
            </a:r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/>
              <a:t>Those not running must be part of a campaign </a:t>
            </a:r>
            <a:r>
              <a:rPr lang="en-US" dirty="0" err="1" smtClean="0"/>
              <a:t>ie</a:t>
            </a:r>
            <a:r>
              <a:rPr lang="en-US" dirty="0" smtClean="0"/>
              <a:t>. Campaign manager, speech writer, art director, etc. (each candidate must have 3-5 </a:t>
            </a:r>
            <a:r>
              <a:rPr lang="en-US" smtClean="0"/>
              <a:t>campaign workers)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11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219</TotalTime>
  <Words>227</Words>
  <Application>Microsoft Macintosh PowerPoint</Application>
  <PresentationFormat>On-screen Show (4:3)</PresentationFormat>
  <Paragraphs>25</Paragraphs>
  <Slides>6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Class Election</vt:lpstr>
      <vt:lpstr>PowerPoint Presentation</vt:lpstr>
      <vt:lpstr>Councillor Nominations</vt:lpstr>
      <vt:lpstr>School Mayoral Nominations</vt:lpstr>
      <vt:lpstr>3-Campagaining </vt:lpstr>
      <vt:lpstr>Additional Information</vt:lpstr>
    </vt:vector>
  </TitlesOfParts>
  <Company>Edmonton Catholic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Election</dc:title>
  <dc:creator>Vangen-Blythe, Laura</dc:creator>
  <cp:lastModifiedBy>Austin Williams</cp:lastModifiedBy>
  <cp:revision>6</cp:revision>
  <dcterms:created xsi:type="dcterms:W3CDTF">2013-10-11T14:13:26Z</dcterms:created>
  <dcterms:modified xsi:type="dcterms:W3CDTF">2014-01-05T21:54:37Z</dcterms:modified>
</cp:coreProperties>
</file>